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1991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Interview Simulator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Master your interview skills with intelligent, personalized practice anytime, anywhere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486847"/>
            <a:ext cx="6377345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Built with Modern Technology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19601" y="1394222"/>
            <a:ext cx="6607016" cy="1743551"/>
          </a:xfrm>
          <a:prstGeom prst="roundRect">
            <a:avLst>
              <a:gd name="adj" fmla="val 4265"/>
            </a:avLst>
          </a:prstGeom>
          <a:solidFill>
            <a:srgbClr val="283157"/>
          </a:solidFill>
          <a:ln w="7620">
            <a:solidFill>
              <a:srgbClr val="8C98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4267" y="1578888"/>
            <a:ext cx="531138" cy="531138"/>
          </a:xfrm>
          <a:prstGeom prst="roundRect">
            <a:avLst>
              <a:gd name="adj" fmla="val 17214143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50357" y="1724978"/>
            <a:ext cx="238958" cy="2389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04267" y="2287072"/>
            <a:ext cx="22132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04267" y="2669857"/>
            <a:ext cx="6237684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HTML, CSS, JavaScript, React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403663" y="1394222"/>
            <a:ext cx="6607135" cy="1743551"/>
          </a:xfrm>
          <a:prstGeom prst="roundRect">
            <a:avLst>
              <a:gd name="adj" fmla="val 4265"/>
            </a:avLst>
          </a:prstGeom>
          <a:solidFill>
            <a:srgbClr val="283157"/>
          </a:solidFill>
          <a:ln w="7620">
            <a:solidFill>
              <a:srgbClr val="8C98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88329" y="1578888"/>
            <a:ext cx="531138" cy="531138"/>
          </a:xfrm>
          <a:prstGeom prst="roundRect">
            <a:avLst>
              <a:gd name="adj" fmla="val 17214143"/>
            </a:avLst>
          </a:prstGeom>
          <a:solidFill>
            <a:srgbClr val="8C98CA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4419" y="1724978"/>
            <a:ext cx="238958" cy="23895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88329" y="2287072"/>
            <a:ext cx="22132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8329" y="2669857"/>
            <a:ext cx="623780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 with Flask framework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619601" y="3314819"/>
            <a:ext cx="6607016" cy="1743551"/>
          </a:xfrm>
          <a:prstGeom prst="roundRect">
            <a:avLst>
              <a:gd name="adj" fmla="val 4265"/>
            </a:avLst>
          </a:prstGeom>
          <a:solidFill>
            <a:srgbClr val="283157"/>
          </a:solidFill>
          <a:ln w="7620">
            <a:solidFill>
              <a:srgbClr val="8C98C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4267" y="3499485"/>
            <a:ext cx="531138" cy="531138"/>
          </a:xfrm>
          <a:prstGeom prst="roundRect">
            <a:avLst>
              <a:gd name="adj" fmla="val 17214143"/>
            </a:avLst>
          </a:prstGeom>
          <a:solidFill>
            <a:srgbClr val="8C98CA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357" y="3645575"/>
            <a:ext cx="238958" cy="23895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04267" y="4207669"/>
            <a:ext cx="22132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NLP &amp; ML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804267" y="4590455"/>
            <a:ext cx="6237684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NLTK, spaCy, Scikit-learn</a:t>
            </a:r>
            <a:endParaRPr lang="en-US" sz="1350" dirty="0"/>
          </a:p>
        </p:txBody>
      </p:sp>
      <p:sp>
        <p:nvSpPr>
          <p:cNvPr id="18" name="Shape 13"/>
          <p:cNvSpPr/>
          <p:nvPr/>
        </p:nvSpPr>
        <p:spPr>
          <a:xfrm>
            <a:off x="7403663" y="3314819"/>
            <a:ext cx="6607135" cy="1743551"/>
          </a:xfrm>
          <a:prstGeom prst="roundRect">
            <a:avLst>
              <a:gd name="adj" fmla="val 4265"/>
            </a:avLst>
          </a:prstGeom>
          <a:solidFill>
            <a:srgbClr val="283157"/>
          </a:solidFill>
          <a:ln w="7620">
            <a:solidFill>
              <a:srgbClr val="8C98C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88329" y="3499485"/>
            <a:ext cx="531138" cy="531138"/>
          </a:xfrm>
          <a:prstGeom prst="roundRect">
            <a:avLst>
              <a:gd name="adj" fmla="val 17214143"/>
            </a:avLst>
          </a:prstGeom>
          <a:solidFill>
            <a:srgbClr val="8C98CA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4419" y="3645575"/>
            <a:ext cx="238958" cy="23895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88329" y="4207669"/>
            <a:ext cx="221325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588329" y="4590455"/>
            <a:ext cx="623780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SQLite / MongoDB</a:t>
            </a:r>
            <a:endParaRPr lang="en-US" sz="1350" dirty="0"/>
          </a:p>
        </p:txBody>
      </p:sp>
      <p:sp>
        <p:nvSpPr>
          <p:cNvPr id="23" name="Shape 17"/>
          <p:cNvSpPr/>
          <p:nvPr/>
        </p:nvSpPr>
        <p:spPr>
          <a:xfrm>
            <a:off x="619601" y="5345999"/>
            <a:ext cx="13391198" cy="2964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24" name="Text 18"/>
          <p:cNvSpPr/>
          <p:nvPr/>
        </p:nvSpPr>
        <p:spPr>
          <a:xfrm>
            <a:off x="619601" y="5751790"/>
            <a:ext cx="5826085" cy="442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Ready to Ace Your Next Interview?</a:t>
            </a:r>
            <a:endParaRPr lang="en-US" sz="2750" dirty="0"/>
          </a:p>
        </p:txBody>
      </p:sp>
      <p:sp>
        <p:nvSpPr>
          <p:cNvPr id="25" name="Text 19"/>
          <p:cNvSpPr/>
          <p:nvPr/>
        </p:nvSpPr>
        <p:spPr>
          <a:xfrm>
            <a:off x="619601" y="6371392"/>
            <a:ext cx="7861935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Practice with our AI Interview Simulator and build confidence through personalized, intelligent feedback. Transform nervousness into preparedness.</a:t>
            </a:r>
            <a:endParaRPr lang="en-US" sz="1350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115" y="5773936"/>
            <a:ext cx="3187065" cy="17705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87586" y="540306"/>
            <a:ext cx="1383983" cy="369332"/>
          </a:xfrm>
          <a:prstGeom prst="roundRect">
            <a:avLst>
              <a:gd name="adj" fmla="val 17875"/>
            </a:avLst>
          </a:prstGeom>
          <a:solidFill>
            <a:srgbClr val="181E34"/>
          </a:solidFill>
          <a:ln/>
        </p:spPr>
      </p:sp>
      <p:sp>
        <p:nvSpPr>
          <p:cNvPr id="4" name="Text 1"/>
          <p:cNvSpPr/>
          <p:nvPr/>
        </p:nvSpPr>
        <p:spPr>
          <a:xfrm>
            <a:off x="805458" y="599242"/>
            <a:ext cx="1148239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CHALLENGE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87586" y="988219"/>
            <a:ext cx="7768828" cy="1228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Students Struggle with Interviews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687586" y="2510909"/>
            <a:ext cx="7768828" cy="1147286"/>
          </a:xfrm>
          <a:prstGeom prst="roundRect">
            <a:avLst>
              <a:gd name="adj" fmla="val 719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91659" y="2714982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Limited Practice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1659" y="3139797"/>
            <a:ext cx="736068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access to regular mock interviews or realistic scenarios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87586" y="3854648"/>
            <a:ext cx="7768828" cy="1147286"/>
          </a:xfrm>
          <a:prstGeom prst="roundRect">
            <a:avLst>
              <a:gd name="adj" fmla="val 719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91659" y="4058722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Feedback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91659" y="4483537"/>
            <a:ext cx="736068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instant, personalized evaluation to identify weaknesses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7586" y="5198388"/>
            <a:ext cx="7768828" cy="1147286"/>
          </a:xfrm>
          <a:prstGeom prst="roundRect">
            <a:avLst>
              <a:gd name="adj" fmla="val 719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91659" y="5402461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 Costs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91659" y="5827276"/>
            <a:ext cx="736068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Existing platforms are expensive or too generic for individual needs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87586" y="6542127"/>
            <a:ext cx="7768828" cy="1147286"/>
          </a:xfrm>
          <a:prstGeom prst="roundRect">
            <a:avLst>
              <a:gd name="adj" fmla="val 719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91659" y="6746200"/>
            <a:ext cx="2491383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Anxiety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891659" y="7171015"/>
            <a:ext cx="7360682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Nervousness without tools for real-time performance improvement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6507"/>
            <a:ext cx="1776889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C98C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7565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02112"/>
            <a:ext cx="121729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SOLUTION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58716"/>
            <a:ext cx="10943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Interview Practice, Powered by AI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2808"/>
            <a:ext cx="4885015" cy="48850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39828" y="243447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We Built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6239828" y="30865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 intelligent web platform that simulates real interviews, evaluates your answers using AI, and delivers personalized feedback instantly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39828" y="40164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Practice HR and technical questions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39828" y="445865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scored with NLP and machine learning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39828" y="490085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Receive actionable improvement tips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6239828" y="534304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Track progress over time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239828" y="59100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Best part?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It's free, available 24/7, and adapts to your skill level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598795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the System Works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Login &amp; Setup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Choose interview type and skill level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Questions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generates personalized questions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Answer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Respond via text or voice input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Analysis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NLP processes and evaluates response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Feedback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Get scores and improvement tips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83306"/>
            <a:ext cx="1262539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80570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751290"/>
            <a:ext cx="7181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 1-2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200275"/>
            <a:ext cx="11458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Personalized Setup &amp; Question Generation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476030"/>
            <a:ext cx="2959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Profile Customization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6644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 interview type: HR, Technical, or Mixed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6543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Choose your domain: Java, Python, C++, and more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96443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 experience: Fresher to Intermediate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3476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Questions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456884" y="396644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fetches relevant questions from database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456884" y="446543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Adaptive difficulty: Easy → Medium → Hard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456884" y="496443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selection prevents repetition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58248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181E34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911334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30906" y="586597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Example question: "Explain object-oriented programming concepts in Java with real-world examples"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4108" y="380286"/>
            <a:ext cx="786051" cy="259794"/>
          </a:xfrm>
          <a:prstGeom prst="roundRect">
            <a:avLst>
              <a:gd name="adj" fmla="val 17890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7095" y="454819"/>
            <a:ext cx="110609" cy="1106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2949" y="421719"/>
            <a:ext cx="454223" cy="176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 3-4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484108" y="697230"/>
            <a:ext cx="5265539" cy="432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Answer Input &amp; Text Processing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484108" y="1475184"/>
            <a:ext cx="225111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Multiple Input Options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4108" y="1872734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Text input: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Type your response directly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84108" y="2142411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Voice input: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Speak naturally with speech-to-text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4108" y="2412087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Answers stored securely for analysis</a:t>
            </a:r>
            <a:endParaRPr lang="en-US" sz="10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8" y="2789039"/>
            <a:ext cx="6662380" cy="66623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1532" y="1475184"/>
            <a:ext cx="2854285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NLP Pre-Processing Pipeline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491532" y="1890117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3" name="Shape 9"/>
          <p:cNvSpPr/>
          <p:nvPr/>
        </p:nvSpPr>
        <p:spPr>
          <a:xfrm>
            <a:off x="7491532" y="2109907"/>
            <a:ext cx="6662380" cy="1524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4" name="Text 10"/>
          <p:cNvSpPr/>
          <p:nvPr/>
        </p:nvSpPr>
        <p:spPr>
          <a:xfrm>
            <a:off x="7491532" y="2209443"/>
            <a:ext cx="1729026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Lowercasing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7491532" y="2563773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Standardize text format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491532" y="3027045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7491532" y="3246834"/>
            <a:ext cx="6662380" cy="1524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8" name="Text 14"/>
          <p:cNvSpPr/>
          <p:nvPr/>
        </p:nvSpPr>
        <p:spPr>
          <a:xfrm>
            <a:off x="7491532" y="3346371"/>
            <a:ext cx="1729026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Tokenization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7491532" y="3700701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Break into individual words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7491532" y="4163973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21" name="Shape 17"/>
          <p:cNvSpPr/>
          <p:nvPr/>
        </p:nvSpPr>
        <p:spPr>
          <a:xfrm>
            <a:off x="7491532" y="4383762"/>
            <a:ext cx="6662380" cy="1524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2" name="Text 18"/>
          <p:cNvSpPr/>
          <p:nvPr/>
        </p:nvSpPr>
        <p:spPr>
          <a:xfrm>
            <a:off x="7491532" y="4483298"/>
            <a:ext cx="1729026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Stop-word Removal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7491532" y="4837628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Filter out common words</a:t>
            </a:r>
            <a:endParaRPr lang="en-US" sz="1050" dirty="0"/>
          </a:p>
        </p:txBody>
      </p:sp>
      <p:sp>
        <p:nvSpPr>
          <p:cNvPr id="24" name="Text 20"/>
          <p:cNvSpPr/>
          <p:nvPr/>
        </p:nvSpPr>
        <p:spPr>
          <a:xfrm>
            <a:off x="7491532" y="5300901"/>
            <a:ext cx="13823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5" name="Shape 21"/>
          <p:cNvSpPr/>
          <p:nvPr/>
        </p:nvSpPr>
        <p:spPr>
          <a:xfrm>
            <a:off x="7491532" y="5520690"/>
            <a:ext cx="6662380" cy="1524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6" name="Text 22"/>
          <p:cNvSpPr/>
          <p:nvPr/>
        </p:nvSpPr>
        <p:spPr>
          <a:xfrm>
            <a:off x="7491532" y="5620226"/>
            <a:ext cx="1729026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Lemmatization</a:t>
            </a:r>
            <a:endParaRPr lang="en-US" sz="1350" dirty="0"/>
          </a:p>
        </p:txBody>
      </p:sp>
      <p:sp>
        <p:nvSpPr>
          <p:cNvPr id="27" name="Text 23"/>
          <p:cNvSpPr/>
          <p:nvPr/>
        </p:nvSpPr>
        <p:spPr>
          <a:xfrm>
            <a:off x="7491532" y="5974556"/>
            <a:ext cx="6662380" cy="221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 words to root form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6133" y="1002506"/>
            <a:ext cx="1170980" cy="386596"/>
          </a:xfrm>
          <a:prstGeom prst="roundRect">
            <a:avLst>
              <a:gd name="adj" fmla="val 17872"/>
            </a:avLst>
          </a:prstGeom>
          <a:solidFill>
            <a:srgbClr val="181E3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482" y="1113592"/>
            <a:ext cx="164425" cy="164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6060" y="1064181"/>
            <a:ext cx="677704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 5-6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06133" y="1471255"/>
            <a:ext cx="7108269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Answer Analysis</a:t>
            </a:r>
            <a:endParaRPr lang="en-US" sz="4000" dirty="0"/>
          </a:p>
        </p:txBody>
      </p:sp>
      <p:sp>
        <p:nvSpPr>
          <p:cNvPr id="7" name="Shape 3"/>
          <p:cNvSpPr/>
          <p:nvPr/>
        </p:nvSpPr>
        <p:spPr>
          <a:xfrm>
            <a:off x="6206133" y="2422208"/>
            <a:ext cx="7704534" cy="2464118"/>
          </a:xfrm>
          <a:prstGeom prst="roundRect">
            <a:avLst>
              <a:gd name="adj" fmla="val 350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228993" y="2445068"/>
            <a:ext cx="822484" cy="2418398"/>
          </a:xfrm>
          <a:prstGeom prst="roundRect">
            <a:avLst>
              <a:gd name="adj" fmla="val 7166"/>
            </a:avLst>
          </a:prstGeom>
          <a:solidFill>
            <a:srgbClr val="283157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2239" y="3500080"/>
            <a:ext cx="308372" cy="30837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57098" y="2650688"/>
            <a:ext cx="257044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Relevance Analysis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257098" y="3095268"/>
            <a:ext cx="6425089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Extracts keywords from question, ideal answer, and your response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257098" y="3876556"/>
            <a:ext cx="6425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Cosine Similarity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algorithm to measure relevance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257098" y="4328874"/>
            <a:ext cx="6425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you're staying on-topic and addressing the question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6133" y="5091946"/>
            <a:ext cx="7704534" cy="2135148"/>
          </a:xfrm>
          <a:prstGeom prst="roundRect">
            <a:avLst>
              <a:gd name="adj" fmla="val 404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228993" y="5114806"/>
            <a:ext cx="822484" cy="2089428"/>
          </a:xfrm>
          <a:prstGeom prst="roundRect">
            <a:avLst>
              <a:gd name="adj" fmla="val 7166"/>
            </a:avLst>
          </a:prstGeom>
          <a:solidFill>
            <a:srgbClr val="28315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2239" y="6005274"/>
            <a:ext cx="308372" cy="30837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57098" y="5320427"/>
            <a:ext cx="294441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Communication Quality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257098" y="5765006"/>
            <a:ext cx="6425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Sentiment analysis detects confidence and positivity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257098" y="6217325"/>
            <a:ext cx="6425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Grammar checker evaluates sentence structure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257098" y="6669643"/>
            <a:ext cx="6425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Answer length assessment for completeness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3629" y="364212"/>
            <a:ext cx="751165" cy="248841"/>
          </a:xfrm>
          <a:prstGeom prst="roundRect">
            <a:avLst>
              <a:gd name="adj" fmla="val 17887"/>
            </a:avLst>
          </a:prstGeom>
          <a:solidFill>
            <a:srgbClr val="181E3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3044" y="435650"/>
            <a:ext cx="105966" cy="1059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1993" y="403860"/>
            <a:ext cx="433388" cy="169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STEP 7-8</a:t>
            </a:r>
            <a:endParaRPr lang="en-US" sz="800" dirty="0"/>
          </a:p>
        </p:txBody>
      </p:sp>
      <p:sp>
        <p:nvSpPr>
          <p:cNvPr id="5" name="Text 2"/>
          <p:cNvSpPr/>
          <p:nvPr/>
        </p:nvSpPr>
        <p:spPr>
          <a:xfrm>
            <a:off x="463629" y="669369"/>
            <a:ext cx="6234946" cy="413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Machine Learning Evaluation &amp; Scoring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463629" y="1414224"/>
            <a:ext cx="209966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ML Model Assessment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63629" y="1794986"/>
            <a:ext cx="7391281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Our trained model evaluates answer quality using multiple features: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463629" y="2155865"/>
            <a:ext cx="298013" cy="29801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4040" y="2201347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Similarity Score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894040" y="2540675"/>
            <a:ext cx="696087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How close is your answer to the ideal response?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63629" y="3017520"/>
            <a:ext cx="298013" cy="29801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4040" y="3063002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Keyword Matching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894040" y="3402330"/>
            <a:ext cx="696087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Did you cover the essential concepts?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463629" y="3879175"/>
            <a:ext cx="298013" cy="29801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94040" y="3924657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Sentiment Analysis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894040" y="4263985"/>
            <a:ext cx="696087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 your tone confident and professional?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463629" y="4740831"/>
            <a:ext cx="298013" cy="29801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94040" y="4786313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Grammar Quality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894040" y="5125641"/>
            <a:ext cx="696087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Are your sentences clear and well-structured?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8185666" y="1414224"/>
            <a:ext cx="226194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Scoring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8185666" y="1877735"/>
            <a:ext cx="2911554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0-10</a:t>
            </a:r>
            <a:endParaRPr lang="en-US" sz="3400" dirty="0"/>
          </a:p>
        </p:txBody>
      </p:sp>
      <p:sp>
        <p:nvSpPr>
          <p:cNvPr id="22" name="Text 19"/>
          <p:cNvSpPr/>
          <p:nvPr/>
        </p:nvSpPr>
        <p:spPr>
          <a:xfrm>
            <a:off x="8813483" y="2480310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 Question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8185666" y="2819638"/>
            <a:ext cx="2911554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Individual answer quality score</a:t>
            </a:r>
            <a:endParaRPr lang="en-US" sz="1000" dirty="0"/>
          </a:p>
        </p:txBody>
      </p:sp>
      <p:sp>
        <p:nvSpPr>
          <p:cNvPr id="24" name="Text 21"/>
          <p:cNvSpPr/>
          <p:nvPr/>
        </p:nvSpPr>
        <p:spPr>
          <a:xfrm>
            <a:off x="11262717" y="1877735"/>
            <a:ext cx="2911554" cy="437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3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100%</a:t>
            </a:r>
            <a:endParaRPr lang="en-US" sz="3400" dirty="0"/>
          </a:p>
        </p:txBody>
      </p:sp>
      <p:sp>
        <p:nvSpPr>
          <p:cNvPr id="25" name="Text 22"/>
          <p:cNvSpPr/>
          <p:nvPr/>
        </p:nvSpPr>
        <p:spPr>
          <a:xfrm>
            <a:off x="11890534" y="2480310"/>
            <a:ext cx="1655802" cy="206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Final Score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11262717" y="2819638"/>
            <a:ext cx="2911554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Normalized overall interview performance</a:t>
            </a:r>
            <a:endParaRPr lang="en-US" sz="100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666" y="3180517"/>
            <a:ext cx="5988606" cy="59886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86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3389947"/>
            <a:ext cx="7861816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Your Personalized Dashboard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54" y="4418052"/>
            <a:ext cx="666869" cy="6668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2596" y="460557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Detailed Feedback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2596" y="5086231"/>
            <a:ext cx="545365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Strengths highlighted and weak areas identified with suggested improvements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4027" y="4418052"/>
            <a:ext cx="666869" cy="6668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98669" y="4605576"/>
            <a:ext cx="299525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Tracking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8398669" y="5086231"/>
            <a:ext cx="545377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Question-wise analysis with visual progress graphs over time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954" y="6242090"/>
            <a:ext cx="666869" cy="6668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2596" y="64296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Sample Answers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722596" y="6910268"/>
            <a:ext cx="5453658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ideal responses to learn from and compare against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4027" y="6242090"/>
            <a:ext cx="666869" cy="6668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98669" y="6429613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History Saved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8398669" y="6910268"/>
            <a:ext cx="545377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 sessions stored for future reference and improvement tracking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2026-01-01T15:46:46Z</dcterms:created>
  <dcterms:modified xsi:type="dcterms:W3CDTF">2026-01-01T15:46:46Z</dcterms:modified>
</cp:coreProperties>
</file>